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0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2016-05-27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dirty="0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2016-05-27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dirty="0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2016-05-27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dirty="0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dirty="0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2016-05-27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2016-05-27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2016-05-27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dirty="0" smtClean="0"/>
              <a:t>Drag picture to placeholder or click icon to add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2016-05-27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2016-05-27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2016-05-27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2016-05-27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2016-05-27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2016-05-27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P</a:t>
            </a:r>
            <a:r>
              <a:rPr lang="en-US" dirty="0" err="1" smtClean="0"/>
              <a:t>etitCodiac</a:t>
            </a:r>
            <a:r>
              <a:rPr lang="en-US" dirty="0" smtClean="0"/>
              <a:t> </a:t>
            </a:r>
            <a:r>
              <a:rPr lang="en-US" dirty="0"/>
              <a:t>R</a:t>
            </a:r>
            <a:r>
              <a:rPr lang="en-US" dirty="0" smtClean="0"/>
              <a:t>iver </a:t>
            </a:r>
            <a:r>
              <a:rPr lang="en-US" dirty="0"/>
              <a:t>R</a:t>
            </a:r>
            <a:r>
              <a:rPr lang="en-US" dirty="0" smtClean="0"/>
              <a:t>ecreational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Landen</a:t>
            </a:r>
            <a:r>
              <a:rPr lang="en-US" dirty="0"/>
              <a:t> </a:t>
            </a:r>
            <a:r>
              <a:rPr lang="en-US" dirty="0" smtClean="0"/>
              <a:t>&amp; Dylan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14242">
            <a:off x="476250" y="473075"/>
            <a:ext cx="38100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654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1361662"/>
            <a:ext cx="7716837" cy="1447800"/>
          </a:xfrm>
        </p:spPr>
        <p:txBody>
          <a:bodyPr/>
          <a:lstStyle/>
          <a:p>
            <a:r>
              <a:rPr lang="en-US" dirty="0" smtClean="0"/>
              <a:t>More </a:t>
            </a:r>
            <a:r>
              <a:rPr lang="en-US" dirty="0" smtClean="0"/>
              <a:t>Recreation </a:t>
            </a:r>
            <a:r>
              <a:rPr lang="en-US" dirty="0" smtClean="0"/>
              <a:t>on the river.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</a:t>
            </a:r>
            <a:r>
              <a:rPr lang="en-US" sz="3600" dirty="0" err="1"/>
              <a:t>P</a:t>
            </a:r>
            <a:r>
              <a:rPr lang="en-US" sz="3600" dirty="0" err="1" smtClean="0"/>
              <a:t>etitcodiac</a:t>
            </a:r>
            <a:r>
              <a:rPr lang="en-US" sz="3600" dirty="0" smtClean="0"/>
              <a:t> </a:t>
            </a:r>
            <a:r>
              <a:rPr lang="en-US" sz="3600" dirty="0" smtClean="0"/>
              <a:t>needs more </a:t>
            </a:r>
            <a:r>
              <a:rPr lang="en-US" sz="3600" dirty="0" err="1"/>
              <a:t>R</a:t>
            </a:r>
            <a:r>
              <a:rPr lang="en-US" sz="3600" dirty="0" err="1" smtClean="0"/>
              <a:t>ecraetional</a:t>
            </a:r>
            <a:r>
              <a:rPr lang="en-US" sz="3600" dirty="0" smtClean="0"/>
              <a:t>  </a:t>
            </a:r>
            <a:r>
              <a:rPr lang="en-US" sz="3600" dirty="0" smtClean="0"/>
              <a:t>activates. </a:t>
            </a:r>
            <a:endParaRPr lang="en-US" sz="3600" dirty="0"/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650" y="4171662"/>
            <a:ext cx="13716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340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need more stuff like…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We need more stuff like an outdoor rink for winter, more walking/ biking trails, tours, or we could add skate parks, parks of children and stuff like that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0" y="0"/>
            <a:ext cx="3302000" cy="160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492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need it…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We need this stuff so we can grow bigger as a city and it will grow our population  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650" y="4162425"/>
            <a:ext cx="2832100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784688"/>
      </p:ext>
    </p:extLst>
  </p:cSld>
  <p:clrMapOvr>
    <a:masterClrMapping/>
  </p:clrMapOvr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81</TotalTime>
  <Words>80</Words>
  <Application>Microsoft Macintosh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Sky</vt:lpstr>
      <vt:lpstr> PetitCodiac River Recreational</vt:lpstr>
      <vt:lpstr>More Recreation on the river.</vt:lpstr>
      <vt:lpstr>We need more stuff like…</vt:lpstr>
      <vt:lpstr>We need it…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petitcodiac river recreational</dc:title>
  <dc:creator>xvbxcbx</dc:creator>
  <cp:lastModifiedBy>xvbxcbx</cp:lastModifiedBy>
  <cp:revision>8</cp:revision>
  <dcterms:created xsi:type="dcterms:W3CDTF">2016-05-25T13:36:14Z</dcterms:created>
  <dcterms:modified xsi:type="dcterms:W3CDTF">2016-05-27T13:45:16Z</dcterms:modified>
</cp:coreProperties>
</file>